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72" r:id="rId3"/>
  </p:sldMasterIdLst>
  <p:notesMasterIdLst>
    <p:notesMasterId r:id="rId27"/>
  </p:notesMasterIdLst>
  <p:sldIdLst>
    <p:sldId id="257" r:id="rId4"/>
    <p:sldId id="261" r:id="rId5"/>
    <p:sldId id="260" r:id="rId6"/>
    <p:sldId id="262" r:id="rId7"/>
    <p:sldId id="278" r:id="rId8"/>
    <p:sldId id="263" r:id="rId9"/>
    <p:sldId id="279" r:id="rId10"/>
    <p:sldId id="264" r:id="rId11"/>
    <p:sldId id="265" r:id="rId12"/>
    <p:sldId id="266" r:id="rId13"/>
    <p:sldId id="267" r:id="rId14"/>
    <p:sldId id="268" r:id="rId15"/>
    <p:sldId id="270" r:id="rId16"/>
    <p:sldId id="272" r:id="rId17"/>
    <p:sldId id="271" r:id="rId18"/>
    <p:sldId id="277" r:id="rId19"/>
    <p:sldId id="276" r:id="rId20"/>
    <p:sldId id="280" r:id="rId21"/>
    <p:sldId id="273" r:id="rId22"/>
    <p:sldId id="274" r:id="rId23"/>
    <p:sldId id="281" r:id="rId24"/>
    <p:sldId id="275" r:id="rId25"/>
    <p:sldId id="282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2"/>
    <p:restoredTop sz="94659"/>
  </p:normalViewPr>
  <p:slideViewPr>
    <p:cSldViewPr snapToGrid="0" snapToObjects="1">
      <p:cViewPr varScale="1">
        <p:scale>
          <a:sx n="45" d="100"/>
          <a:sy n="45" d="100"/>
        </p:scale>
        <p:origin x="-81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500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9B0682-29A4-D84E-B216-62B0B121288F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2C8ED0-4323-C743-AB70-C57FE5AEA74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66EF48E0-09E5-BA44-971C-8F00FB8D0F39}" type="parTrans" cxnId="{92603D99-11EA-D14F-9302-68F439851B38}">
      <dgm:prSet/>
      <dgm:spPr/>
      <dgm:t>
        <a:bodyPr/>
        <a:lstStyle/>
        <a:p>
          <a:endParaRPr lang="en-US"/>
        </a:p>
      </dgm:t>
    </dgm:pt>
    <dgm:pt modelId="{0789A1F1-324E-404E-9F0C-81F0335ED178}" type="sibTrans" cxnId="{92603D99-11EA-D14F-9302-68F439851B38}">
      <dgm:prSet/>
      <dgm:spPr/>
      <dgm:t>
        <a:bodyPr/>
        <a:lstStyle/>
        <a:p>
          <a:endParaRPr lang="en-US"/>
        </a:p>
      </dgm:t>
    </dgm:pt>
    <dgm:pt modelId="{C1BBAF2F-5CE6-CD47-A453-B1E67FF5504F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Implement</a:t>
          </a:r>
          <a:endParaRPr lang="en-US" dirty="0"/>
        </a:p>
      </dgm:t>
    </dgm:pt>
    <dgm:pt modelId="{24D7D36C-12ED-0C49-800B-5952B813EEA7}" type="parTrans" cxnId="{4B108073-B173-2244-88DA-3F5C81126B28}">
      <dgm:prSet/>
      <dgm:spPr/>
      <dgm:t>
        <a:bodyPr/>
        <a:lstStyle/>
        <a:p>
          <a:endParaRPr lang="en-US"/>
        </a:p>
      </dgm:t>
    </dgm:pt>
    <dgm:pt modelId="{6FB6D486-8941-1342-80D6-DD5CCF0E73EF}" type="sibTrans" cxnId="{4B108073-B173-2244-88DA-3F5C81126B28}">
      <dgm:prSet/>
      <dgm:spPr/>
      <dgm:t>
        <a:bodyPr/>
        <a:lstStyle/>
        <a:p>
          <a:endParaRPr lang="en-US"/>
        </a:p>
      </dgm:t>
    </dgm:pt>
    <dgm:pt modelId="{15B5FDB7-67E2-BE43-B83F-2E242DBD7C99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Troubleshoot</a:t>
          </a:r>
          <a:endParaRPr lang="en-US" dirty="0"/>
        </a:p>
      </dgm:t>
    </dgm:pt>
    <dgm:pt modelId="{26CC9ABD-0B2C-8342-BABD-A404D5512158}" type="parTrans" cxnId="{A12D1745-B25D-F04B-AA61-153C3C9AC464}">
      <dgm:prSet/>
      <dgm:spPr/>
      <dgm:t>
        <a:bodyPr/>
        <a:lstStyle/>
        <a:p>
          <a:endParaRPr lang="en-US"/>
        </a:p>
      </dgm:t>
    </dgm:pt>
    <dgm:pt modelId="{6BE95DF3-335A-374D-8792-F440D1A19A79}" type="sibTrans" cxnId="{A12D1745-B25D-F04B-AA61-153C3C9AC464}">
      <dgm:prSet/>
      <dgm:spPr/>
      <dgm:t>
        <a:bodyPr/>
        <a:lstStyle/>
        <a:p>
          <a:endParaRPr lang="en-US"/>
        </a:p>
      </dgm:t>
    </dgm:pt>
    <dgm:pt modelId="{5BFF5577-B1C6-5548-B34F-2C9575DF6E5C}" type="pres">
      <dgm:prSet presAssocID="{7E9B0682-29A4-D84E-B216-62B0B121288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FE1AC25-65D0-D449-B4D0-AFA7A0947A46}" type="pres">
      <dgm:prSet presAssocID="{062C8ED0-4323-C743-AB70-C57FE5AEA74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C461BA-DFC9-3941-A00D-EC11D3F3F25F}" type="pres">
      <dgm:prSet presAssocID="{0789A1F1-324E-404E-9F0C-81F0335ED17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BE4EBAC1-BDE8-5746-9E52-C8065901835C}" type="pres">
      <dgm:prSet presAssocID="{0789A1F1-324E-404E-9F0C-81F0335ED17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1B377D6-F08C-6447-A131-F9F2151B22C5}" type="pres">
      <dgm:prSet presAssocID="{C1BBAF2F-5CE6-CD47-A453-B1E67FF5504F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72AE10-F35E-774D-B44B-04975C019D07}" type="pres">
      <dgm:prSet presAssocID="{6FB6D486-8941-1342-80D6-DD5CCF0E73EF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DD9832D-7EF0-AB45-9940-7DC0205DF88B}" type="pres">
      <dgm:prSet presAssocID="{6FB6D486-8941-1342-80D6-DD5CCF0E73EF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04684C1-922F-B64A-B3F9-8D59CF3C0BCC}" type="pres">
      <dgm:prSet presAssocID="{15B5FDB7-67E2-BE43-B83F-2E242DBD7C9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A6C07A-69B6-4942-9974-4DF9E9289533}" type="pres">
      <dgm:prSet presAssocID="{6BE95DF3-335A-374D-8792-F440D1A19A79}" presName="sibTrans" presStyleLbl="sibTrans2D1" presStyleIdx="2" presStyleCnt="3"/>
      <dgm:spPr/>
      <dgm:t>
        <a:bodyPr/>
        <a:lstStyle/>
        <a:p>
          <a:endParaRPr lang="en-US"/>
        </a:p>
      </dgm:t>
    </dgm:pt>
    <dgm:pt modelId="{4CE1484C-745C-2D44-996F-CDBA6A1053E4}" type="pres">
      <dgm:prSet presAssocID="{6BE95DF3-335A-374D-8792-F440D1A19A79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1CE6AA1-2B43-104E-A9A0-15866B2A820D}" type="presOf" srcId="{062C8ED0-4323-C743-AB70-C57FE5AEA742}" destId="{9FE1AC25-65D0-D449-B4D0-AFA7A0947A46}" srcOrd="0" destOrd="0" presId="urn:microsoft.com/office/officeart/2005/8/layout/cycle2"/>
    <dgm:cxn modelId="{F26CBDA4-7B5B-DE44-8D66-DC96A71F2CE9}" type="presOf" srcId="{7E9B0682-29A4-D84E-B216-62B0B121288F}" destId="{5BFF5577-B1C6-5548-B34F-2C9575DF6E5C}" srcOrd="0" destOrd="0" presId="urn:microsoft.com/office/officeart/2005/8/layout/cycle2"/>
    <dgm:cxn modelId="{8B8B14AC-3EE9-8246-90D1-6720E17208C3}" type="presOf" srcId="{C1BBAF2F-5CE6-CD47-A453-B1E67FF5504F}" destId="{11B377D6-F08C-6447-A131-F9F2151B22C5}" srcOrd="0" destOrd="0" presId="urn:microsoft.com/office/officeart/2005/8/layout/cycle2"/>
    <dgm:cxn modelId="{0F565804-0463-BA42-B090-B4EB7DC6B417}" type="presOf" srcId="{15B5FDB7-67E2-BE43-B83F-2E242DBD7C99}" destId="{004684C1-922F-B64A-B3F9-8D59CF3C0BCC}" srcOrd="0" destOrd="0" presId="urn:microsoft.com/office/officeart/2005/8/layout/cycle2"/>
    <dgm:cxn modelId="{CB608F76-C45A-2F44-B566-7B1FB6B52252}" type="presOf" srcId="{6FB6D486-8941-1342-80D6-DD5CCF0E73EF}" destId="{EDD9832D-7EF0-AB45-9940-7DC0205DF88B}" srcOrd="1" destOrd="0" presId="urn:microsoft.com/office/officeart/2005/8/layout/cycle2"/>
    <dgm:cxn modelId="{4B108073-B173-2244-88DA-3F5C81126B28}" srcId="{7E9B0682-29A4-D84E-B216-62B0B121288F}" destId="{C1BBAF2F-5CE6-CD47-A453-B1E67FF5504F}" srcOrd="1" destOrd="0" parTransId="{24D7D36C-12ED-0C49-800B-5952B813EEA7}" sibTransId="{6FB6D486-8941-1342-80D6-DD5CCF0E73EF}"/>
    <dgm:cxn modelId="{8A352B59-FC12-5F4E-906E-F55B76B37DB0}" type="presOf" srcId="{6BE95DF3-335A-374D-8792-F440D1A19A79}" destId="{4CE1484C-745C-2D44-996F-CDBA6A1053E4}" srcOrd="1" destOrd="0" presId="urn:microsoft.com/office/officeart/2005/8/layout/cycle2"/>
    <dgm:cxn modelId="{278219CC-70E3-F44C-9394-C2FCFAD75594}" type="presOf" srcId="{6BE95DF3-335A-374D-8792-F440D1A19A79}" destId="{91A6C07A-69B6-4942-9974-4DF9E9289533}" srcOrd="0" destOrd="0" presId="urn:microsoft.com/office/officeart/2005/8/layout/cycle2"/>
    <dgm:cxn modelId="{92603D99-11EA-D14F-9302-68F439851B38}" srcId="{7E9B0682-29A4-D84E-B216-62B0B121288F}" destId="{062C8ED0-4323-C743-AB70-C57FE5AEA742}" srcOrd="0" destOrd="0" parTransId="{66EF48E0-09E5-BA44-971C-8F00FB8D0F39}" sibTransId="{0789A1F1-324E-404E-9F0C-81F0335ED178}"/>
    <dgm:cxn modelId="{0E90BFF7-03E9-4144-AB2A-CE20689B1FA6}" type="presOf" srcId="{0789A1F1-324E-404E-9F0C-81F0335ED178}" destId="{BE4EBAC1-BDE8-5746-9E52-C8065901835C}" srcOrd="1" destOrd="0" presId="urn:microsoft.com/office/officeart/2005/8/layout/cycle2"/>
    <dgm:cxn modelId="{A1DCF397-84C6-2C4A-9132-100197D08803}" type="presOf" srcId="{6FB6D486-8941-1342-80D6-DD5CCF0E73EF}" destId="{1572AE10-F35E-774D-B44B-04975C019D07}" srcOrd="0" destOrd="0" presId="urn:microsoft.com/office/officeart/2005/8/layout/cycle2"/>
    <dgm:cxn modelId="{5CAFC6CD-E646-4A4A-9C8F-4FD5415B70ED}" type="presOf" srcId="{0789A1F1-324E-404E-9F0C-81F0335ED178}" destId="{C5C461BA-DFC9-3941-A00D-EC11D3F3F25F}" srcOrd="0" destOrd="0" presId="urn:microsoft.com/office/officeart/2005/8/layout/cycle2"/>
    <dgm:cxn modelId="{A12D1745-B25D-F04B-AA61-153C3C9AC464}" srcId="{7E9B0682-29A4-D84E-B216-62B0B121288F}" destId="{15B5FDB7-67E2-BE43-B83F-2E242DBD7C99}" srcOrd="2" destOrd="0" parTransId="{26CC9ABD-0B2C-8342-BABD-A404D5512158}" sibTransId="{6BE95DF3-335A-374D-8792-F440D1A19A79}"/>
    <dgm:cxn modelId="{5BF31A5C-DD52-024B-8588-57CE0535366E}" type="presParOf" srcId="{5BFF5577-B1C6-5548-B34F-2C9575DF6E5C}" destId="{9FE1AC25-65D0-D449-B4D0-AFA7A0947A46}" srcOrd="0" destOrd="0" presId="urn:microsoft.com/office/officeart/2005/8/layout/cycle2"/>
    <dgm:cxn modelId="{E39DE00E-D10F-B04C-8A28-18627E7C95B1}" type="presParOf" srcId="{5BFF5577-B1C6-5548-B34F-2C9575DF6E5C}" destId="{C5C461BA-DFC9-3941-A00D-EC11D3F3F25F}" srcOrd="1" destOrd="0" presId="urn:microsoft.com/office/officeart/2005/8/layout/cycle2"/>
    <dgm:cxn modelId="{F978EA5B-FF42-F647-9E70-AB05A6E0C66F}" type="presParOf" srcId="{C5C461BA-DFC9-3941-A00D-EC11D3F3F25F}" destId="{BE4EBAC1-BDE8-5746-9E52-C8065901835C}" srcOrd="0" destOrd="0" presId="urn:microsoft.com/office/officeart/2005/8/layout/cycle2"/>
    <dgm:cxn modelId="{DF4342F5-2B01-E94F-9E68-3865A25D1EDD}" type="presParOf" srcId="{5BFF5577-B1C6-5548-B34F-2C9575DF6E5C}" destId="{11B377D6-F08C-6447-A131-F9F2151B22C5}" srcOrd="2" destOrd="0" presId="urn:microsoft.com/office/officeart/2005/8/layout/cycle2"/>
    <dgm:cxn modelId="{4D93B96B-0E2D-6841-B229-B6B89190474D}" type="presParOf" srcId="{5BFF5577-B1C6-5548-B34F-2C9575DF6E5C}" destId="{1572AE10-F35E-774D-B44B-04975C019D07}" srcOrd="3" destOrd="0" presId="urn:microsoft.com/office/officeart/2005/8/layout/cycle2"/>
    <dgm:cxn modelId="{4E8782E8-F368-2448-8F4F-7BFF94EE38EF}" type="presParOf" srcId="{1572AE10-F35E-774D-B44B-04975C019D07}" destId="{EDD9832D-7EF0-AB45-9940-7DC0205DF88B}" srcOrd="0" destOrd="0" presId="urn:microsoft.com/office/officeart/2005/8/layout/cycle2"/>
    <dgm:cxn modelId="{4856D031-7FF2-EF47-9EB2-58583293FA56}" type="presParOf" srcId="{5BFF5577-B1C6-5548-B34F-2C9575DF6E5C}" destId="{004684C1-922F-B64A-B3F9-8D59CF3C0BCC}" srcOrd="4" destOrd="0" presId="urn:microsoft.com/office/officeart/2005/8/layout/cycle2"/>
    <dgm:cxn modelId="{8E44032F-749E-FA4D-AB63-3BB2B6C3D04C}" type="presParOf" srcId="{5BFF5577-B1C6-5548-B34F-2C9575DF6E5C}" destId="{91A6C07A-69B6-4942-9974-4DF9E9289533}" srcOrd="5" destOrd="0" presId="urn:microsoft.com/office/officeart/2005/8/layout/cycle2"/>
    <dgm:cxn modelId="{6DCAFCE1-A830-B948-96B2-83BE863EDB6C}" type="presParOf" srcId="{91A6C07A-69B6-4942-9974-4DF9E9289533}" destId="{4CE1484C-745C-2D44-996F-CDBA6A1053E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3924E0-0579-B94B-9517-1E1E91950B39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8F7327-A8F2-134B-BE65-6B88EE10C1D6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Troubleshoot</a:t>
          </a:r>
          <a:endParaRPr lang="en-US" dirty="0"/>
        </a:p>
      </dgm:t>
    </dgm:pt>
    <dgm:pt modelId="{7EEF2214-0D36-8F47-A16D-EA1608E99F4F}" type="parTrans" cxnId="{2B33E592-9519-8748-8884-05F3F196B18D}">
      <dgm:prSet/>
      <dgm:spPr/>
      <dgm:t>
        <a:bodyPr/>
        <a:lstStyle/>
        <a:p>
          <a:endParaRPr lang="en-US"/>
        </a:p>
      </dgm:t>
    </dgm:pt>
    <dgm:pt modelId="{9FEA587F-1EC9-1A48-BB8F-4E8F9AA177CE}" type="sibTrans" cxnId="{2B33E592-9519-8748-8884-05F3F196B18D}">
      <dgm:prSet/>
      <dgm:spPr/>
      <dgm:t>
        <a:bodyPr/>
        <a:lstStyle/>
        <a:p>
          <a:endParaRPr lang="en-US"/>
        </a:p>
      </dgm:t>
    </dgm:pt>
    <dgm:pt modelId="{B96ABD9F-D131-5144-90AE-85B5B246E6B9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Change</a:t>
          </a:r>
          <a:endParaRPr lang="en-US" dirty="0"/>
        </a:p>
      </dgm:t>
    </dgm:pt>
    <dgm:pt modelId="{E4E02166-E6F2-C243-8C02-049A3543E098}" type="parTrans" cxnId="{62EA56D3-DCDC-EC44-91A0-3945544CBF02}">
      <dgm:prSet/>
      <dgm:spPr/>
      <dgm:t>
        <a:bodyPr/>
        <a:lstStyle/>
        <a:p>
          <a:endParaRPr lang="en-US"/>
        </a:p>
      </dgm:t>
    </dgm:pt>
    <dgm:pt modelId="{29253ABA-7DF2-3647-903B-0563C6D201EB}" type="sibTrans" cxnId="{62EA56D3-DCDC-EC44-91A0-3945544CBF02}">
      <dgm:prSet/>
      <dgm:spPr/>
      <dgm:t>
        <a:bodyPr/>
        <a:lstStyle/>
        <a:p>
          <a:endParaRPr lang="en-US"/>
        </a:p>
      </dgm:t>
    </dgm:pt>
    <dgm:pt modelId="{0D58755A-BC81-534F-A4E1-B57A3B3C01E9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Upgrade</a:t>
          </a:r>
          <a:endParaRPr lang="en-US" dirty="0"/>
        </a:p>
      </dgm:t>
    </dgm:pt>
    <dgm:pt modelId="{2AB53D2A-2DB5-D049-992D-7BB340541B7E}" type="parTrans" cxnId="{6825E5D5-257E-BC4E-85D8-027A0FE33576}">
      <dgm:prSet/>
      <dgm:spPr/>
      <dgm:t>
        <a:bodyPr/>
        <a:lstStyle/>
        <a:p>
          <a:endParaRPr lang="en-US"/>
        </a:p>
      </dgm:t>
    </dgm:pt>
    <dgm:pt modelId="{1DCDBB98-A54F-8943-B879-DE4CBCA9CAE5}" type="sibTrans" cxnId="{6825E5D5-257E-BC4E-85D8-027A0FE33576}">
      <dgm:prSet/>
      <dgm:spPr/>
      <dgm:t>
        <a:bodyPr/>
        <a:lstStyle/>
        <a:p>
          <a:endParaRPr lang="en-US"/>
        </a:p>
      </dgm:t>
    </dgm:pt>
    <dgm:pt modelId="{52FC85BA-5853-B446-A427-5FAFD6C2A0EA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Because Tuesday</a:t>
          </a:r>
          <a:endParaRPr lang="en-US" dirty="0"/>
        </a:p>
      </dgm:t>
    </dgm:pt>
    <dgm:pt modelId="{99581A68-264D-7944-96D5-69B93C89C86C}" type="parTrans" cxnId="{E2C74E73-67B7-7242-A7C7-E94DB3A68027}">
      <dgm:prSet/>
      <dgm:spPr/>
      <dgm:t>
        <a:bodyPr/>
        <a:lstStyle/>
        <a:p>
          <a:endParaRPr lang="en-US"/>
        </a:p>
      </dgm:t>
    </dgm:pt>
    <dgm:pt modelId="{B0004AF1-79E3-3149-BA79-D5A9EBF6AE20}" type="sibTrans" cxnId="{E2C74E73-67B7-7242-A7C7-E94DB3A68027}">
      <dgm:prSet/>
      <dgm:spPr/>
      <dgm:t>
        <a:bodyPr/>
        <a:lstStyle/>
        <a:p>
          <a:endParaRPr lang="en-US"/>
        </a:p>
      </dgm:t>
    </dgm:pt>
    <dgm:pt modelId="{DF6D504F-4A35-144A-A339-085710F81EF2}" type="pres">
      <dgm:prSet presAssocID="{FA3924E0-0579-B94B-9517-1E1E91950B3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5636D42-4826-2943-A3C5-7B5FEB659C2A}" type="pres">
      <dgm:prSet presAssocID="{F68F7327-A8F2-134B-BE65-6B88EE10C1D6}" presName="centerShape" presStyleLbl="node0" presStyleIdx="0" presStyleCnt="1"/>
      <dgm:spPr/>
      <dgm:t>
        <a:bodyPr/>
        <a:lstStyle/>
        <a:p>
          <a:endParaRPr lang="en-US"/>
        </a:p>
      </dgm:t>
    </dgm:pt>
    <dgm:pt modelId="{CA8A156D-AC4B-2344-AD73-5C88E59B8BB6}" type="pres">
      <dgm:prSet presAssocID="{E4E02166-E6F2-C243-8C02-049A3543E098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64BC511E-640A-E841-83DA-41179B1F20D8}" type="pres">
      <dgm:prSet presAssocID="{B96ABD9F-D131-5144-90AE-85B5B246E6B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DAE35C-2657-834F-AB7A-0B3028570EA3}" type="pres">
      <dgm:prSet presAssocID="{2AB53D2A-2DB5-D049-992D-7BB340541B7E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94CAE02A-471F-4441-AD72-BEC1C0C2E6E3}" type="pres">
      <dgm:prSet presAssocID="{0D58755A-BC81-534F-A4E1-B57A3B3C01E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11CD1E-1244-5547-A0A2-0A93FCB8890F}" type="pres">
      <dgm:prSet presAssocID="{99581A68-264D-7944-96D5-69B93C89C86C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D99D7B4C-BD03-DB45-A254-C1EAC6CFD6F5}" type="pres">
      <dgm:prSet presAssocID="{52FC85BA-5853-B446-A427-5FAFD6C2A0E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AE175C-B684-1945-943E-F792CC5D29F6}" type="presOf" srcId="{99581A68-264D-7944-96D5-69B93C89C86C}" destId="{F511CD1E-1244-5547-A0A2-0A93FCB8890F}" srcOrd="0" destOrd="0" presId="urn:microsoft.com/office/officeart/2005/8/layout/radial4"/>
    <dgm:cxn modelId="{8E89447D-0F6E-424B-8DBC-DD8D8C7AA92F}" type="presOf" srcId="{52FC85BA-5853-B446-A427-5FAFD6C2A0EA}" destId="{D99D7B4C-BD03-DB45-A254-C1EAC6CFD6F5}" srcOrd="0" destOrd="0" presId="urn:microsoft.com/office/officeart/2005/8/layout/radial4"/>
    <dgm:cxn modelId="{6825E5D5-257E-BC4E-85D8-027A0FE33576}" srcId="{F68F7327-A8F2-134B-BE65-6B88EE10C1D6}" destId="{0D58755A-BC81-534F-A4E1-B57A3B3C01E9}" srcOrd="1" destOrd="0" parTransId="{2AB53D2A-2DB5-D049-992D-7BB340541B7E}" sibTransId="{1DCDBB98-A54F-8943-B879-DE4CBCA9CAE5}"/>
    <dgm:cxn modelId="{62EA56D3-DCDC-EC44-91A0-3945544CBF02}" srcId="{F68F7327-A8F2-134B-BE65-6B88EE10C1D6}" destId="{B96ABD9F-D131-5144-90AE-85B5B246E6B9}" srcOrd="0" destOrd="0" parTransId="{E4E02166-E6F2-C243-8C02-049A3543E098}" sibTransId="{29253ABA-7DF2-3647-903B-0563C6D201EB}"/>
    <dgm:cxn modelId="{6929EB5A-5507-5541-A367-400526BA39E1}" type="presOf" srcId="{F68F7327-A8F2-134B-BE65-6B88EE10C1D6}" destId="{35636D42-4826-2943-A3C5-7B5FEB659C2A}" srcOrd="0" destOrd="0" presId="urn:microsoft.com/office/officeart/2005/8/layout/radial4"/>
    <dgm:cxn modelId="{2B33E592-9519-8748-8884-05F3F196B18D}" srcId="{FA3924E0-0579-B94B-9517-1E1E91950B39}" destId="{F68F7327-A8F2-134B-BE65-6B88EE10C1D6}" srcOrd="0" destOrd="0" parTransId="{7EEF2214-0D36-8F47-A16D-EA1608E99F4F}" sibTransId="{9FEA587F-1EC9-1A48-BB8F-4E8F9AA177CE}"/>
    <dgm:cxn modelId="{E2C74E73-67B7-7242-A7C7-E94DB3A68027}" srcId="{F68F7327-A8F2-134B-BE65-6B88EE10C1D6}" destId="{52FC85BA-5853-B446-A427-5FAFD6C2A0EA}" srcOrd="2" destOrd="0" parTransId="{99581A68-264D-7944-96D5-69B93C89C86C}" sibTransId="{B0004AF1-79E3-3149-BA79-D5A9EBF6AE20}"/>
    <dgm:cxn modelId="{A033BBE6-61F7-9D4D-B937-DDB3F7352F5E}" type="presOf" srcId="{FA3924E0-0579-B94B-9517-1E1E91950B39}" destId="{DF6D504F-4A35-144A-A339-085710F81EF2}" srcOrd="0" destOrd="0" presId="urn:microsoft.com/office/officeart/2005/8/layout/radial4"/>
    <dgm:cxn modelId="{B6A8C709-A1A7-024E-9A3E-53A6966964C4}" type="presOf" srcId="{E4E02166-E6F2-C243-8C02-049A3543E098}" destId="{CA8A156D-AC4B-2344-AD73-5C88E59B8BB6}" srcOrd="0" destOrd="0" presId="urn:microsoft.com/office/officeart/2005/8/layout/radial4"/>
    <dgm:cxn modelId="{8949F6FC-D791-AA4D-80F0-89614EB39840}" type="presOf" srcId="{B96ABD9F-D131-5144-90AE-85B5B246E6B9}" destId="{64BC511E-640A-E841-83DA-41179B1F20D8}" srcOrd="0" destOrd="0" presId="urn:microsoft.com/office/officeart/2005/8/layout/radial4"/>
    <dgm:cxn modelId="{06D2C26A-A8B6-764F-8E0A-2A4956CB3F95}" type="presOf" srcId="{0D58755A-BC81-534F-A4E1-B57A3B3C01E9}" destId="{94CAE02A-471F-4441-AD72-BEC1C0C2E6E3}" srcOrd="0" destOrd="0" presId="urn:microsoft.com/office/officeart/2005/8/layout/radial4"/>
    <dgm:cxn modelId="{45EA1D8E-7360-6C40-817A-984DFF95BBB5}" type="presOf" srcId="{2AB53D2A-2DB5-D049-992D-7BB340541B7E}" destId="{39DAE35C-2657-834F-AB7A-0B3028570EA3}" srcOrd="0" destOrd="0" presId="urn:microsoft.com/office/officeart/2005/8/layout/radial4"/>
    <dgm:cxn modelId="{FDE747D5-E642-364C-AFDB-27CEB322D26F}" type="presParOf" srcId="{DF6D504F-4A35-144A-A339-085710F81EF2}" destId="{35636D42-4826-2943-A3C5-7B5FEB659C2A}" srcOrd="0" destOrd="0" presId="urn:microsoft.com/office/officeart/2005/8/layout/radial4"/>
    <dgm:cxn modelId="{2277979A-53D0-FD49-8279-79F8B17B78C7}" type="presParOf" srcId="{DF6D504F-4A35-144A-A339-085710F81EF2}" destId="{CA8A156D-AC4B-2344-AD73-5C88E59B8BB6}" srcOrd="1" destOrd="0" presId="urn:microsoft.com/office/officeart/2005/8/layout/radial4"/>
    <dgm:cxn modelId="{4033038E-F1A1-074A-80F8-03C2E7323521}" type="presParOf" srcId="{DF6D504F-4A35-144A-A339-085710F81EF2}" destId="{64BC511E-640A-E841-83DA-41179B1F20D8}" srcOrd="2" destOrd="0" presId="urn:microsoft.com/office/officeart/2005/8/layout/radial4"/>
    <dgm:cxn modelId="{F698EBAC-059D-1F40-96FA-9683D0B96CE7}" type="presParOf" srcId="{DF6D504F-4A35-144A-A339-085710F81EF2}" destId="{39DAE35C-2657-834F-AB7A-0B3028570EA3}" srcOrd="3" destOrd="0" presId="urn:microsoft.com/office/officeart/2005/8/layout/radial4"/>
    <dgm:cxn modelId="{8345E369-FD7E-5741-A0AE-ABBB1CCFFFFD}" type="presParOf" srcId="{DF6D504F-4A35-144A-A339-085710F81EF2}" destId="{94CAE02A-471F-4441-AD72-BEC1C0C2E6E3}" srcOrd="4" destOrd="0" presId="urn:microsoft.com/office/officeart/2005/8/layout/radial4"/>
    <dgm:cxn modelId="{03C94D5A-F337-0E43-9E99-0CA95F67311C}" type="presParOf" srcId="{DF6D504F-4A35-144A-A339-085710F81EF2}" destId="{F511CD1E-1244-5547-A0A2-0A93FCB8890F}" srcOrd="5" destOrd="0" presId="urn:microsoft.com/office/officeart/2005/8/layout/radial4"/>
    <dgm:cxn modelId="{B913D284-DC64-824A-9F8E-57795D4B91B6}" type="presParOf" srcId="{DF6D504F-4A35-144A-A339-085710F81EF2}" destId="{D99D7B4C-BD03-DB45-A254-C1EAC6CFD6F5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1AC25-65D0-D449-B4D0-AFA7A0947A46}">
      <dsp:nvSpPr>
        <dsp:cNvPr id="0" name=""/>
        <dsp:cNvSpPr/>
      </dsp:nvSpPr>
      <dsp:spPr>
        <a:xfrm>
          <a:off x="1841964" y="515"/>
          <a:ext cx="1501422" cy="1501422"/>
        </a:xfrm>
        <a:prstGeom prst="ellipse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Design</a:t>
          </a:r>
          <a:endParaRPr lang="en-US" sz="1400" kern="1200" dirty="0"/>
        </a:p>
      </dsp:txBody>
      <dsp:txXfrm>
        <a:off x="2061842" y="220393"/>
        <a:ext cx="1061666" cy="1061666"/>
      </dsp:txXfrm>
    </dsp:sp>
    <dsp:sp modelId="{C5C461BA-DFC9-3941-A00D-EC11D3F3F25F}">
      <dsp:nvSpPr>
        <dsp:cNvPr id="0" name=""/>
        <dsp:cNvSpPr/>
      </dsp:nvSpPr>
      <dsp:spPr>
        <a:xfrm rot="3600000">
          <a:off x="2951035" y="1465272"/>
          <a:ext cx="400350" cy="5067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81061" y="1514611"/>
        <a:ext cx="280245" cy="304038"/>
      </dsp:txXfrm>
    </dsp:sp>
    <dsp:sp modelId="{11B377D6-F08C-6447-A131-F9F2151B22C5}">
      <dsp:nvSpPr>
        <dsp:cNvPr id="0" name=""/>
        <dsp:cNvSpPr/>
      </dsp:nvSpPr>
      <dsp:spPr>
        <a:xfrm>
          <a:off x="2970365" y="1954962"/>
          <a:ext cx="1501422" cy="1501422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Implement</a:t>
          </a:r>
          <a:endParaRPr lang="en-US" sz="1400" kern="1200" dirty="0"/>
        </a:p>
      </dsp:txBody>
      <dsp:txXfrm>
        <a:off x="3190243" y="2174840"/>
        <a:ext cx="1061666" cy="1061666"/>
      </dsp:txXfrm>
    </dsp:sp>
    <dsp:sp modelId="{1572AE10-F35E-774D-B44B-04975C019D07}">
      <dsp:nvSpPr>
        <dsp:cNvPr id="0" name=""/>
        <dsp:cNvSpPr/>
      </dsp:nvSpPr>
      <dsp:spPr>
        <a:xfrm rot="10800000">
          <a:off x="2403831" y="2452309"/>
          <a:ext cx="400350" cy="5067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523936" y="2553655"/>
        <a:ext cx="280245" cy="304038"/>
      </dsp:txXfrm>
    </dsp:sp>
    <dsp:sp modelId="{004684C1-922F-B64A-B3F9-8D59CF3C0BCC}">
      <dsp:nvSpPr>
        <dsp:cNvPr id="0" name=""/>
        <dsp:cNvSpPr/>
      </dsp:nvSpPr>
      <dsp:spPr>
        <a:xfrm>
          <a:off x="713563" y="1954962"/>
          <a:ext cx="1501422" cy="1501422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Troubleshoot</a:t>
          </a:r>
          <a:endParaRPr lang="en-US" sz="1400" kern="1200" dirty="0"/>
        </a:p>
      </dsp:txBody>
      <dsp:txXfrm>
        <a:off x="933441" y="2174840"/>
        <a:ext cx="1061666" cy="1061666"/>
      </dsp:txXfrm>
    </dsp:sp>
    <dsp:sp modelId="{91A6C07A-69B6-4942-9974-4DF9E9289533}">
      <dsp:nvSpPr>
        <dsp:cNvPr id="0" name=""/>
        <dsp:cNvSpPr/>
      </dsp:nvSpPr>
      <dsp:spPr>
        <a:xfrm rot="18000000">
          <a:off x="1822635" y="1484898"/>
          <a:ext cx="400350" cy="50673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852661" y="1638251"/>
        <a:ext cx="280245" cy="304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36D42-4826-2943-A3C5-7B5FEB659C2A}">
      <dsp:nvSpPr>
        <dsp:cNvPr id="0" name=""/>
        <dsp:cNvSpPr/>
      </dsp:nvSpPr>
      <dsp:spPr>
        <a:xfrm>
          <a:off x="2155507" y="2277603"/>
          <a:ext cx="1784985" cy="1784985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Troubleshoot</a:t>
          </a:r>
          <a:endParaRPr lang="en-US" sz="1800" kern="1200" dirty="0"/>
        </a:p>
      </dsp:txBody>
      <dsp:txXfrm>
        <a:off x="2416912" y="2539008"/>
        <a:ext cx="1262175" cy="1262175"/>
      </dsp:txXfrm>
    </dsp:sp>
    <dsp:sp modelId="{CA8A156D-AC4B-2344-AD73-5C88E59B8BB6}">
      <dsp:nvSpPr>
        <dsp:cNvPr id="0" name=""/>
        <dsp:cNvSpPr/>
      </dsp:nvSpPr>
      <dsp:spPr>
        <a:xfrm rot="12900000">
          <a:off x="871449" y="1920360"/>
          <a:ext cx="1510013" cy="5087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BC511E-640A-E841-83DA-41179B1F20D8}">
      <dsp:nvSpPr>
        <dsp:cNvPr id="0" name=""/>
        <dsp:cNvSpPr/>
      </dsp:nvSpPr>
      <dsp:spPr>
        <a:xfrm>
          <a:off x="160123" y="1063372"/>
          <a:ext cx="1695735" cy="1356588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Change</a:t>
          </a:r>
          <a:endParaRPr lang="en-US" sz="3300" kern="1200" dirty="0"/>
        </a:p>
      </dsp:txBody>
      <dsp:txXfrm>
        <a:off x="199856" y="1103105"/>
        <a:ext cx="1616269" cy="1277122"/>
      </dsp:txXfrm>
    </dsp:sp>
    <dsp:sp modelId="{39DAE35C-2657-834F-AB7A-0B3028570EA3}">
      <dsp:nvSpPr>
        <dsp:cNvPr id="0" name=""/>
        <dsp:cNvSpPr/>
      </dsp:nvSpPr>
      <dsp:spPr>
        <a:xfrm rot="16200000">
          <a:off x="2292993" y="1180352"/>
          <a:ext cx="1510013" cy="5087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CAE02A-471F-4441-AD72-BEC1C0C2E6E3}">
      <dsp:nvSpPr>
        <dsp:cNvPr id="0" name=""/>
        <dsp:cNvSpPr/>
      </dsp:nvSpPr>
      <dsp:spPr>
        <a:xfrm>
          <a:off x="2200132" y="1411"/>
          <a:ext cx="1695735" cy="1356588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Upgrade</a:t>
          </a:r>
          <a:endParaRPr lang="en-US" sz="3300" kern="1200" dirty="0"/>
        </a:p>
      </dsp:txBody>
      <dsp:txXfrm>
        <a:off x="2239865" y="41144"/>
        <a:ext cx="1616269" cy="1277122"/>
      </dsp:txXfrm>
    </dsp:sp>
    <dsp:sp modelId="{F511CD1E-1244-5547-A0A2-0A93FCB8890F}">
      <dsp:nvSpPr>
        <dsp:cNvPr id="0" name=""/>
        <dsp:cNvSpPr/>
      </dsp:nvSpPr>
      <dsp:spPr>
        <a:xfrm rot="19500000">
          <a:off x="3714536" y="1920360"/>
          <a:ext cx="1510013" cy="50872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9D7B4C-BD03-DB45-A254-C1EAC6CFD6F5}">
      <dsp:nvSpPr>
        <dsp:cNvPr id="0" name=""/>
        <dsp:cNvSpPr/>
      </dsp:nvSpPr>
      <dsp:spPr>
        <a:xfrm>
          <a:off x="4240140" y="1063372"/>
          <a:ext cx="1695735" cy="1356588"/>
        </a:xfrm>
        <a:prstGeom prst="roundRect">
          <a:avLst>
            <a:gd name="adj" fmla="val 10000"/>
          </a:avLst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Because Tuesday</a:t>
          </a:r>
          <a:endParaRPr lang="en-US" sz="3300" kern="1200" dirty="0"/>
        </a:p>
      </dsp:txBody>
      <dsp:txXfrm>
        <a:off x="4279873" y="1103105"/>
        <a:ext cx="1616269" cy="1277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15C8E-E770-0B46-9180-D215A09E86D9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68241-F7D3-FD46-8482-B15FD2A3C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97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E68241-F7D3-FD46-8482-B15FD2A3C6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95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13F0-5C9B-7641-8DA9-6ED8DFED3FC5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3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13F0-5C9B-7641-8DA9-6ED8DFED3FC5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1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46088"/>
            <a:ext cx="1971675" cy="4357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46088"/>
            <a:ext cx="5762625" cy="4357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13F0-5C9B-7641-8DA9-6ED8DFED3FC5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55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30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9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14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655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/>
              <a:t>5/16/17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11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01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/>
              <a:t>5/16/17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3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2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13F0-5C9B-7641-8DA9-6ED8DFED3FC5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41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26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37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51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 dirty="0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5739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6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32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1994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85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33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1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13F0-5C9B-7641-8DA9-6ED8DFED3FC5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64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9987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7979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5398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03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13F0-5C9B-7641-8DA9-6ED8DFED3FC5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56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98463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384300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003425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4300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3425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13F0-5C9B-7641-8DA9-6ED8DFED3FC5}" type="datetimeFigureOut">
              <a:rPr lang="en-US" smtClean="0"/>
              <a:t>5/16/17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2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13F0-5C9B-7641-8DA9-6ED8DFED3FC5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6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13F0-5C9B-7641-8DA9-6ED8DFED3FC5}" type="datetimeFigureOut">
              <a:rPr lang="en-US" smtClean="0"/>
              <a:t>5/16/17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3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13F0-5C9B-7641-8DA9-6ED8DFED3FC5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7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A13F0-5C9B-7641-8DA9-6ED8DFED3FC5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64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418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9563"/>
            <a:ext cx="7886700" cy="3022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60189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A13F0-5C9B-7641-8DA9-6ED8DFED3FC5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60189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60189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24F18-7F6B-664D-BF88-C2133D218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03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974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52625"/>
            <a:ext cx="8229600" cy="2915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6101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F1A32758-A2E1-274C-ABDC-EACFBFCFEC97}" type="datetimeFigureOut">
              <a:rPr lang="en-US" smtClean="0"/>
              <a:pPr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10151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6101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/>
              </a:defRPr>
            </a:lvl1pPr>
          </a:lstStyle>
          <a:p>
            <a:fld id="{9777A187-48DA-D34D-9FA3-A81046CE061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61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0974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52625"/>
            <a:ext cx="8229600" cy="2915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6101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F1A32758-A2E1-274C-ABDC-EACFBFCFEC97}" type="datetimeFigureOut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5/16/17</a:t>
            </a:fld>
            <a:endParaRPr lang="en-US" dirty="0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10151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dirty="0">
              <a:solidFill>
                <a:srgbClr val="18153A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610151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ahoma"/>
              </a:defRPr>
            </a:lvl1pPr>
          </a:lstStyle>
          <a:p>
            <a:fld id="{9777A187-48DA-D34D-9FA3-A81046CE061A}" type="slidenum">
              <a:rPr lang="en-US" smtClean="0">
                <a:solidFill>
                  <a:srgbClr val="18153A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18153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84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Troubleshooting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Because work is for suckers.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84154" y="4279551"/>
            <a:ext cx="4572614" cy="6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2">
                    <a:lumMod val="20000"/>
                    <a:lumOff val="8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/>
                </a:solidFill>
              </a:rPr>
              <a:t>Pete Lumbis – CCIE #28677, CCDE 2012::3</a:t>
            </a:r>
            <a:br>
              <a:rPr lang="en-US" sz="1800" dirty="0" smtClean="0">
                <a:solidFill>
                  <a:schemeClr val="bg1"/>
                </a:solidFill>
              </a:rPr>
            </a:br>
            <a:r>
              <a:rPr lang="en-US" sz="1800" dirty="0" smtClean="0">
                <a:solidFill>
                  <a:schemeClr val="bg1"/>
                </a:solidFill>
              </a:rPr>
              <a:t>@</a:t>
            </a:r>
            <a:r>
              <a:rPr lang="en-US" sz="1800" dirty="0" err="1" smtClean="0">
                <a:solidFill>
                  <a:schemeClr val="bg1"/>
                </a:solidFill>
              </a:rPr>
              <a:t>PeteCCDE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967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a BGP Peer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Stare and Compare</a:t>
            </a:r>
          </a:p>
          <a:p>
            <a:r>
              <a:rPr lang="en-US" dirty="0" smtClean="0"/>
              <a:t>Ping</a:t>
            </a:r>
          </a:p>
          <a:p>
            <a:r>
              <a:rPr lang="en-US" dirty="0" smtClean="0"/>
              <a:t>Telnet</a:t>
            </a:r>
          </a:p>
          <a:p>
            <a:r>
              <a:rPr lang="en-US" dirty="0" smtClean="0"/>
              <a:t>Debugs, maybe?</a:t>
            </a:r>
            <a:endParaRPr lang="en-US" dirty="0"/>
          </a:p>
        </p:txBody>
      </p:sp>
      <p:pic>
        <p:nvPicPr>
          <p:cNvPr id="5" name="Picture 4" descr="giphy (4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5943" y="1579563"/>
            <a:ext cx="4445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4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Stare and Compare Works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7453" y="1455177"/>
            <a:ext cx="551872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r>
              <a:rPr lang="en-US" dirty="0" smtClean="0"/>
              <a:t>leaf01:</a:t>
            </a:r>
            <a:br>
              <a:rPr lang="en-US" dirty="0" smtClean="0"/>
            </a:br>
            <a:r>
              <a:rPr lang="en-US" dirty="0" smtClean="0"/>
              <a:t>router </a:t>
            </a:r>
            <a:r>
              <a:rPr lang="en-US" dirty="0" err="1"/>
              <a:t>bgp</a:t>
            </a:r>
            <a:r>
              <a:rPr lang="en-US" dirty="0"/>
              <a:t> 65001</a:t>
            </a:r>
          </a:p>
          <a:p>
            <a:r>
              <a:rPr lang="en-US" dirty="0"/>
              <a:t> </a:t>
            </a:r>
            <a:r>
              <a:rPr lang="en-US" dirty="0" err="1"/>
              <a:t>bgp</a:t>
            </a:r>
            <a:r>
              <a:rPr lang="en-US" dirty="0"/>
              <a:t> router-id 10.1.1.1</a:t>
            </a:r>
          </a:p>
          <a:p>
            <a:r>
              <a:rPr lang="en-US" dirty="0"/>
              <a:t> neighbor 172.16.255.2 remote-as 65531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453" y="3333095"/>
            <a:ext cx="551872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spine01:</a:t>
            </a:r>
            <a:b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</a:br>
            <a:r>
              <a:rPr lang="en-US" dirty="0" smtClean="0">
                <a:solidFill>
                  <a:schemeClr val="bg1"/>
                </a:solidFill>
                <a:latin typeface="Consolas"/>
                <a:cs typeface="Consolas"/>
              </a:rPr>
              <a:t>router </a:t>
            </a:r>
            <a:r>
              <a:rPr lang="en-US" dirty="0" err="1">
                <a:solidFill>
                  <a:schemeClr val="bg1"/>
                </a:solidFill>
                <a:latin typeface="Consolas"/>
                <a:cs typeface="Consolas"/>
              </a:rPr>
              <a:t>bgp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65531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/>
                <a:cs typeface="Consolas"/>
              </a:rPr>
              <a:t>bgp</a:t>
            </a:r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router-id 10.100.100.1</a:t>
            </a:r>
          </a:p>
          <a:p>
            <a:r>
              <a:rPr lang="en-US" dirty="0">
                <a:solidFill>
                  <a:schemeClr val="bg1"/>
                </a:solidFill>
                <a:latin typeface="Consolas"/>
                <a:cs typeface="Consolas"/>
              </a:rPr>
              <a:t> neighbor 172.16.255.1 remote-as 65001</a:t>
            </a:r>
          </a:p>
        </p:txBody>
      </p:sp>
    </p:spTree>
    <p:extLst>
      <p:ext uri="{BB962C8B-B14F-4D97-AF65-F5344CB8AC3E}">
        <p14:creationId xmlns:p14="http://schemas.microsoft.com/office/powerpoint/2010/main" val="304988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Until It Doesn’t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425" y="1560947"/>
            <a:ext cx="8884804" cy="31085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cumulus@leaf01:~$ net show interface swp51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    Name                MAC                Speed      MTU  Mode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  ------------------  -----------------  -------  -----  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UP  swp51 (to Spine01)  44:38:39:00:00:5b  1G        1500  Interface/L3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 Details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-------------------------  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IP:                        172.16.255.1/31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 Neighbor(ARP) Entries:  0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LLDP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------  ----  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swp51   ====  swp1(spine01)</a:t>
            </a:r>
          </a:p>
        </p:txBody>
      </p:sp>
    </p:spTree>
    <p:extLst>
      <p:ext uri="{BB962C8B-B14F-4D97-AF65-F5344CB8AC3E}">
        <p14:creationId xmlns:p14="http://schemas.microsoft.com/office/powerpoint/2010/main" val="114143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Until It Doesn’t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425" y="1560947"/>
            <a:ext cx="8884804" cy="31085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cumulus@leaf01:~$ net show interface swp51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    Name                MAC                Speed      MTU  Mode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  ------------------  -----------------  -------  -----  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UP  swp51 (to Spine01)  44:38:39:00:00:5b  1G        1500  Interface/L3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 Details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-------------------------  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IP:                        172.16.255.1/31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 Neighbor(ARP) Entries:  0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LLDP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------  ----  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swp51   ====  swp1(spine01)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8501" y="3564146"/>
            <a:ext cx="5518728" cy="923330"/>
          </a:xfrm>
          <a:prstGeom prst="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r>
              <a:rPr lang="en-US" dirty="0" smtClean="0"/>
              <a:t>router </a:t>
            </a:r>
            <a:r>
              <a:rPr lang="en-US" dirty="0" err="1"/>
              <a:t>bgp</a:t>
            </a:r>
            <a:r>
              <a:rPr lang="en-US" dirty="0"/>
              <a:t> 65001</a:t>
            </a:r>
          </a:p>
          <a:p>
            <a:r>
              <a:rPr lang="en-US" dirty="0"/>
              <a:t> </a:t>
            </a:r>
            <a:r>
              <a:rPr lang="en-US" dirty="0" err="1"/>
              <a:t>bgp</a:t>
            </a:r>
            <a:r>
              <a:rPr lang="en-US" dirty="0"/>
              <a:t> router-id 10.1.1.1</a:t>
            </a:r>
          </a:p>
          <a:p>
            <a:r>
              <a:rPr lang="en-US" dirty="0"/>
              <a:t> neighbor 172.16.255.2 remote-as 65531</a:t>
            </a:r>
          </a:p>
        </p:txBody>
      </p:sp>
    </p:spTree>
    <p:extLst>
      <p:ext uri="{BB962C8B-B14F-4D97-AF65-F5344CB8AC3E}">
        <p14:creationId xmlns:p14="http://schemas.microsoft.com/office/powerpoint/2010/main" val="242939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Until It Doesn’t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425" y="1560947"/>
            <a:ext cx="8884804" cy="31085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cumulus@leaf01:~$ net show interface swp51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    Name                MAC                Speed      MTU  Mode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  ------------------  -----------------  -------  -----  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UP  swp51 (to Spine01)  44:38:39:00:00:5b  1G        1500  Interface/L3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 Details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-------------------------  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IP:                        172.16.255.1/31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 Neighbor(ARP) Entries:  0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LLDP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------  ----  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swp51   ====  swp1(spine01)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8501" y="3564146"/>
            <a:ext cx="5518728" cy="923330"/>
          </a:xfrm>
          <a:prstGeom prst="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r>
              <a:rPr lang="en-US" dirty="0" smtClean="0"/>
              <a:t>router </a:t>
            </a:r>
            <a:r>
              <a:rPr lang="en-US" dirty="0" err="1"/>
              <a:t>bgp</a:t>
            </a:r>
            <a:r>
              <a:rPr lang="en-US" dirty="0"/>
              <a:t> 65001</a:t>
            </a:r>
          </a:p>
          <a:p>
            <a:r>
              <a:rPr lang="en-US" dirty="0"/>
              <a:t> </a:t>
            </a:r>
            <a:r>
              <a:rPr lang="en-US" dirty="0" err="1"/>
              <a:t>bgp</a:t>
            </a:r>
            <a:r>
              <a:rPr lang="en-US" dirty="0"/>
              <a:t> router-id 10.1.1.1</a:t>
            </a:r>
          </a:p>
          <a:p>
            <a:r>
              <a:rPr lang="en-US" dirty="0"/>
              <a:t> neighbor 172.16.255.2 remote-as 65531</a:t>
            </a:r>
          </a:p>
        </p:txBody>
      </p:sp>
      <p:sp>
        <p:nvSpPr>
          <p:cNvPr id="6" name="Left Arrow 5"/>
          <p:cNvSpPr/>
          <p:nvPr/>
        </p:nvSpPr>
        <p:spPr>
          <a:xfrm>
            <a:off x="4518121" y="3078787"/>
            <a:ext cx="2008909" cy="65424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/31 Mask!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4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Until It Doesn’t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425" y="1560947"/>
            <a:ext cx="8884804" cy="31085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cumulus@leaf01:~$ net show interface swp51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    Name                MAC                Speed      MTU  Mode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  ------------------  -----------------  -------  -----  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UP  swp51 (to Spine01)  44:38:39:00:00:5b  1G        1500  Interface/L3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 Details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-------------------------  ---------------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IP:                        172.16.255.1/31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IP Neighbor(ARP) Entries:  0</a:t>
            </a:r>
          </a:p>
          <a:p>
            <a:endParaRPr lang="en-US" sz="1400" dirty="0">
              <a:solidFill>
                <a:schemeClr val="bg1"/>
              </a:solidFill>
              <a:latin typeface="Consolas"/>
              <a:cs typeface="Consolas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LLDP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------  ----  -------------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/>
                <a:cs typeface="Consolas"/>
              </a:rPr>
              <a:t>swp51   ====  swp1(spine01)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58501" y="3564146"/>
            <a:ext cx="5518728" cy="923330"/>
          </a:xfrm>
          <a:prstGeom prst="rect">
            <a:avLst/>
          </a:prstGeom>
          <a:solidFill>
            <a:schemeClr val="tx1"/>
          </a:solidFill>
          <a:ln w="28575" cmpd="sng"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r>
              <a:rPr lang="en-US" dirty="0" smtClean="0"/>
              <a:t>router </a:t>
            </a:r>
            <a:r>
              <a:rPr lang="en-US" dirty="0" err="1"/>
              <a:t>bgp</a:t>
            </a:r>
            <a:r>
              <a:rPr lang="en-US" dirty="0"/>
              <a:t> 65001</a:t>
            </a:r>
          </a:p>
          <a:p>
            <a:r>
              <a:rPr lang="en-US" dirty="0"/>
              <a:t> </a:t>
            </a:r>
            <a:r>
              <a:rPr lang="en-US" dirty="0" err="1"/>
              <a:t>bgp</a:t>
            </a:r>
            <a:r>
              <a:rPr lang="en-US" dirty="0"/>
              <a:t> router-id 10.1.1.1</a:t>
            </a:r>
          </a:p>
          <a:p>
            <a:r>
              <a:rPr lang="en-US" dirty="0"/>
              <a:t> neighbor 172.16.255.2 remote-as 65531</a:t>
            </a:r>
          </a:p>
        </p:txBody>
      </p:sp>
      <p:sp>
        <p:nvSpPr>
          <p:cNvPr id="6" name="Left Arrow 5"/>
          <p:cNvSpPr/>
          <p:nvPr/>
        </p:nvSpPr>
        <p:spPr>
          <a:xfrm>
            <a:off x="4518121" y="3078787"/>
            <a:ext cx="2008909" cy="65424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/31 Mask!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 rot="19043397">
            <a:off x="6194523" y="3144660"/>
            <a:ext cx="2008909" cy="654243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Wrong Subnet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9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Feeling….</a:t>
            </a:r>
            <a:endParaRPr lang="en-US" dirty="0"/>
          </a:p>
        </p:txBody>
      </p:sp>
      <p:pic>
        <p:nvPicPr>
          <p:cNvPr id="4" name="Picture 3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833" y="1850402"/>
            <a:ext cx="34290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4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Troubleshooting Flowcharts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62440"/>
            <a:ext cx="3266463" cy="2789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003" y="1477963"/>
            <a:ext cx="2453682" cy="318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Observable Data, only as good as the observer</a:t>
            </a:r>
          </a:p>
          <a:p>
            <a:r>
              <a:rPr lang="en-US" dirty="0" smtClean="0"/>
              <a:t>Remove the </a:t>
            </a:r>
            <a:br>
              <a:rPr lang="en-US" dirty="0" smtClean="0"/>
            </a:br>
            <a:r>
              <a:rPr lang="en-US" dirty="0" smtClean="0"/>
              <a:t>human</a:t>
            </a:r>
            <a:endParaRPr lang="en-US" dirty="0"/>
          </a:p>
        </p:txBody>
      </p:sp>
      <p:pic>
        <p:nvPicPr>
          <p:cNvPr id="5" name="Picture 4" descr="giphy (3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648" y="2096970"/>
            <a:ext cx="5080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10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Flowcharts Make Good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2238" y="1579563"/>
            <a:ext cx="4313111" cy="3022330"/>
          </a:xfrm>
        </p:spPr>
        <p:txBody>
          <a:bodyPr/>
          <a:lstStyle/>
          <a:p>
            <a:r>
              <a:rPr lang="en-US" dirty="0" smtClean="0"/>
              <a:t>If State == </a:t>
            </a:r>
            <a:r>
              <a:rPr lang="en-US" dirty="0" err="1" smtClean="0"/>
              <a:t>Init</a:t>
            </a:r>
            <a:endParaRPr lang="en-US" dirty="0" smtClean="0"/>
          </a:p>
          <a:p>
            <a:pPr lvl="1"/>
            <a:r>
              <a:rPr lang="en-US" dirty="0" smtClean="0"/>
              <a:t>Check network type</a:t>
            </a:r>
          </a:p>
          <a:p>
            <a:pPr lvl="1"/>
            <a:r>
              <a:rPr lang="en-US" dirty="0" smtClean="0"/>
              <a:t>Check OSPF Authentication</a:t>
            </a:r>
          </a:p>
          <a:p>
            <a:pPr lvl="1"/>
            <a:r>
              <a:rPr lang="en-US" dirty="0" smtClean="0"/>
              <a:t>Check L1/L2 connectivity</a:t>
            </a:r>
          </a:p>
          <a:p>
            <a:r>
              <a:rPr lang="en-US" dirty="0" smtClean="0"/>
              <a:t>Else</a:t>
            </a:r>
          </a:p>
          <a:p>
            <a:pPr lvl="1"/>
            <a:r>
              <a:rPr lang="en-US" dirty="0" smtClean="0"/>
              <a:t>Escalate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62440"/>
            <a:ext cx="3266463" cy="27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4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 Engineer</a:t>
            </a:r>
          </a:p>
          <a:p>
            <a:r>
              <a:rPr lang="en-US" dirty="0" smtClean="0"/>
              <a:t>SE</a:t>
            </a:r>
            <a:r>
              <a:rPr lang="en-US" dirty="0"/>
              <a:t>/Datacenter Architect at Cumulus </a:t>
            </a:r>
            <a:r>
              <a:rPr lang="en-US" dirty="0" smtClean="0"/>
              <a:t>Networks</a:t>
            </a:r>
          </a:p>
          <a:p>
            <a:r>
              <a:rPr lang="en-US" dirty="0" smtClean="0"/>
              <a:t>5 years in Cisco TAC, Routing Escalation</a:t>
            </a:r>
          </a:p>
          <a:p>
            <a:r>
              <a:rPr lang="en-US" dirty="0" smtClean="0"/>
              <a:t>CCIE, CCDE</a:t>
            </a:r>
          </a:p>
        </p:txBody>
      </p:sp>
    </p:spTree>
    <p:extLst>
      <p:ext uri="{BB962C8B-B14F-4D97-AF65-F5344CB8AC3E}">
        <p14:creationId xmlns:p14="http://schemas.microsoft.com/office/powerpoint/2010/main" val="2643832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Changed?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018" y="1366897"/>
            <a:ext cx="8051332" cy="1826966"/>
          </a:xfrm>
        </p:spPr>
        <p:txBody>
          <a:bodyPr>
            <a:normAutofit/>
          </a:bodyPr>
          <a:lstStyle/>
          <a:p>
            <a:r>
              <a:rPr lang="en-US" dirty="0" smtClean="0"/>
              <a:t>APIs, et al.</a:t>
            </a:r>
          </a:p>
          <a:p>
            <a:r>
              <a:rPr lang="en-US" dirty="0" smtClean="0"/>
              <a:t>Abstracting hard stuff</a:t>
            </a:r>
          </a:p>
          <a:p>
            <a:pPr lvl="1"/>
            <a:r>
              <a:rPr lang="en-US" dirty="0" err="1" smtClean="0"/>
              <a:t>Ansible</a:t>
            </a:r>
            <a:r>
              <a:rPr lang="en-US" dirty="0" smtClean="0"/>
              <a:t> handles SSH, authentication,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REST is easy to use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68731" y="3193863"/>
            <a:ext cx="6632189" cy="1512518"/>
            <a:chOff x="2835681" y="890596"/>
            <a:chExt cx="6074786" cy="1243243"/>
          </a:xfrm>
        </p:grpSpPr>
        <p:cxnSp>
          <p:nvCxnSpPr>
            <p:cNvPr id="5" name="Straight Connector 4"/>
            <p:cNvCxnSpPr>
              <a:stCxn id="11" idx="2"/>
              <a:endCxn id="14" idx="0"/>
            </p:cNvCxnSpPr>
            <p:nvPr/>
          </p:nvCxnSpPr>
          <p:spPr>
            <a:xfrm flipH="1">
              <a:off x="3436303" y="1324162"/>
              <a:ext cx="699676" cy="50284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11" idx="2"/>
              <a:endCxn id="15" idx="0"/>
            </p:cNvCxnSpPr>
            <p:nvPr/>
          </p:nvCxnSpPr>
          <p:spPr>
            <a:xfrm>
              <a:off x="4135979" y="1324162"/>
              <a:ext cx="783470" cy="50255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11" idx="2"/>
              <a:endCxn id="13" idx="0"/>
            </p:cNvCxnSpPr>
            <p:nvPr/>
          </p:nvCxnSpPr>
          <p:spPr>
            <a:xfrm>
              <a:off x="4135979" y="1324162"/>
              <a:ext cx="2353209" cy="51033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2" idx="2"/>
              <a:endCxn id="14" idx="0"/>
            </p:cNvCxnSpPr>
            <p:nvPr/>
          </p:nvCxnSpPr>
          <p:spPr>
            <a:xfrm flipH="1">
              <a:off x="3436303" y="1324162"/>
              <a:ext cx="2268433" cy="50284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2" idx="2"/>
              <a:endCxn id="15" idx="0"/>
            </p:cNvCxnSpPr>
            <p:nvPr/>
          </p:nvCxnSpPr>
          <p:spPr>
            <a:xfrm flipH="1">
              <a:off x="4919449" y="1324162"/>
              <a:ext cx="785287" cy="50255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12" idx="2"/>
              <a:endCxn id="13" idx="0"/>
            </p:cNvCxnSpPr>
            <p:nvPr/>
          </p:nvCxnSpPr>
          <p:spPr>
            <a:xfrm>
              <a:off x="5704736" y="1324162"/>
              <a:ext cx="784452" cy="51033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35357" y="1024817"/>
              <a:ext cx="1201243" cy="2993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4114" y="1024817"/>
              <a:ext cx="1201243" cy="29934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8566" y="1834494"/>
              <a:ext cx="1201243" cy="29934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5681" y="1827002"/>
              <a:ext cx="1201243" cy="29934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8827" y="1826715"/>
              <a:ext cx="1201243" cy="299345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>
              <a:stCxn id="22" idx="1"/>
            </p:cNvCxnSpPr>
            <p:nvPr/>
          </p:nvCxnSpPr>
          <p:spPr>
            <a:xfrm flipH="1" flipV="1">
              <a:off x="4779218" y="1324162"/>
              <a:ext cx="3287516" cy="130702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prstDash val="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22" idx="1"/>
            </p:cNvCxnSpPr>
            <p:nvPr/>
          </p:nvCxnSpPr>
          <p:spPr>
            <a:xfrm flipH="1">
              <a:off x="4135979" y="1454864"/>
              <a:ext cx="3930755" cy="335129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prstDash val="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2" idx="1"/>
            </p:cNvCxnSpPr>
            <p:nvPr/>
          </p:nvCxnSpPr>
          <p:spPr>
            <a:xfrm flipH="1" flipV="1">
              <a:off x="6424489" y="1190672"/>
              <a:ext cx="1642245" cy="264192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prstDash val="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22" idx="1"/>
            </p:cNvCxnSpPr>
            <p:nvPr/>
          </p:nvCxnSpPr>
          <p:spPr>
            <a:xfrm flipH="1">
              <a:off x="5520070" y="1454864"/>
              <a:ext cx="2546664" cy="379630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prstDash val="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2" idx="1"/>
            </p:cNvCxnSpPr>
            <p:nvPr/>
          </p:nvCxnSpPr>
          <p:spPr>
            <a:xfrm flipH="1">
              <a:off x="7194205" y="1454864"/>
              <a:ext cx="872529" cy="440270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prstDash val="dot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66734" y="890596"/>
              <a:ext cx="843733" cy="1128535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4637547" y="4367826"/>
            <a:ext cx="184666" cy="33855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Franklin Gothic Book"/>
              <a:cs typeface="Franklin Gothic Book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701"/>
          <a:stretch/>
        </p:blipFill>
        <p:spPr>
          <a:xfrm>
            <a:off x="6168921" y="3198802"/>
            <a:ext cx="735589" cy="6143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785" y="3796892"/>
            <a:ext cx="742148" cy="7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4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179" y="1569726"/>
            <a:ext cx="4247668" cy="318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Settle for less</a:t>
            </a:r>
          </a:p>
          <a:p>
            <a:r>
              <a:rPr lang="en-US" dirty="0" smtClean="0"/>
              <a:t>Hard/Impossible to automate everything</a:t>
            </a:r>
          </a:p>
          <a:p>
            <a:r>
              <a:rPr lang="en-US" dirty="0" smtClean="0"/>
              <a:t>Automate most</a:t>
            </a:r>
          </a:p>
          <a:p>
            <a:r>
              <a:rPr lang="en-US" dirty="0" smtClean="0"/>
              <a:t>Jumpstart manual troubleshooting</a:t>
            </a:r>
          </a:p>
          <a:p>
            <a:r>
              <a:rPr lang="en-US" dirty="0" smtClean="0"/>
              <a:t>Push-button Tier 1 Support</a:t>
            </a:r>
          </a:p>
        </p:txBody>
      </p:sp>
    </p:spTree>
    <p:extLst>
      <p:ext uri="{BB962C8B-B14F-4D97-AF65-F5344CB8AC3E}">
        <p14:creationId xmlns:p14="http://schemas.microsoft.com/office/powerpoint/2010/main" val="412187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5761" y="2155842"/>
            <a:ext cx="3692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FF"/>
                </a:solidFill>
                <a:latin typeface="Calibri"/>
              </a:rPr>
              <a:t>Questions?</a:t>
            </a:r>
            <a:endParaRPr lang="en-US" sz="5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0606" y="4159070"/>
            <a:ext cx="7445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github.com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plumbis</a:t>
            </a:r>
            <a:r>
              <a:rPr lang="en-US" sz="2400" dirty="0">
                <a:solidFill>
                  <a:schemeClr val="bg1"/>
                </a:solidFill>
              </a:rPr>
              <a:t>/interop17-troubleshooting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72575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Management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86256698"/>
              </p:ext>
            </p:extLst>
          </p:nvPr>
        </p:nvGraphicFramePr>
        <p:xfrm>
          <a:off x="2401454" y="1246909"/>
          <a:ext cx="5185352" cy="3456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4114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E1AC25-65D0-D449-B4D0-AFA7A0947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C461BA-DFC9-3941-A00D-EC11D3F3F2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B377D6-F08C-6447-A131-F9F2151B22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72AE10-F35E-774D-B44B-04975C019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4684C1-922F-B64A-B3F9-8D59CF3C0B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A6C07A-69B6-4942-9974-4DF9E92895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Reality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9845275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235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636D42-4826-2943-A3C5-7B5FEB659C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8A156D-AC4B-2344-AD73-5C88E59B8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4BC511E-640A-E841-83DA-41179B1F2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DAE35C-2657-834F-AB7A-0B3028570E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CAE02A-471F-4441-AD72-BEC1C0C2E6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11CD1E-1244-5547-A0A2-0A93FCB88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9D7B4C-BD03-DB45-A254-C1EAC6CFD6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Lives</a:t>
            </a:r>
            <a:endParaRPr lang="en-US" dirty="0"/>
          </a:p>
        </p:txBody>
      </p:sp>
      <p:pic>
        <p:nvPicPr>
          <p:cNvPr id="4" name="Picture 3" descr="giphy (1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867" y="1605001"/>
            <a:ext cx="3256300" cy="32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02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Troubleshooting like a Support Engineer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did the problem </a:t>
            </a:r>
            <a:r>
              <a:rPr lang="en-US" b="1" dirty="0" smtClean="0">
                <a:solidFill>
                  <a:schemeClr val="accent2"/>
                </a:solidFill>
              </a:rPr>
              <a:t>start</a:t>
            </a:r>
            <a:r>
              <a:rPr lang="en-US" dirty="0" smtClean="0"/>
              <a:t>?</a:t>
            </a:r>
          </a:p>
          <a:p>
            <a:r>
              <a:rPr lang="en-US" dirty="0" smtClean="0"/>
              <a:t>Rely on </a:t>
            </a:r>
            <a:r>
              <a:rPr lang="en-US" b="1" dirty="0" smtClean="0">
                <a:solidFill>
                  <a:schemeClr val="accent5"/>
                </a:solidFill>
              </a:rPr>
              <a:t>data</a:t>
            </a:r>
            <a:r>
              <a:rPr lang="en-US" dirty="0" smtClean="0"/>
              <a:t>, not socialization or </a:t>
            </a:r>
            <a:r>
              <a:rPr lang="en-US" dirty="0" smtClean="0"/>
              <a:t>opinions.</a:t>
            </a:r>
            <a:endParaRPr lang="en-US" dirty="0"/>
          </a:p>
          <a:p>
            <a:r>
              <a:rPr lang="en-US" dirty="0"/>
              <a:t>What </a:t>
            </a:r>
            <a:r>
              <a:rPr lang="en-US" b="1" dirty="0">
                <a:solidFill>
                  <a:schemeClr val="accent6"/>
                </a:solidFill>
              </a:rPr>
              <a:t>evidence</a:t>
            </a:r>
            <a:r>
              <a:rPr lang="en-US" dirty="0"/>
              <a:t> </a:t>
            </a:r>
            <a:r>
              <a:rPr lang="en-US" dirty="0" smtClean="0"/>
              <a:t>do </a:t>
            </a:r>
            <a:r>
              <a:rPr lang="en-US" dirty="0"/>
              <a:t>we have?</a:t>
            </a:r>
          </a:p>
          <a:p>
            <a:r>
              <a:rPr lang="en-US" dirty="0" smtClean="0"/>
              <a:t>Has this </a:t>
            </a:r>
            <a:r>
              <a:rPr lang="en-US" b="1" dirty="0" smtClean="0">
                <a:solidFill>
                  <a:schemeClr val="accent4"/>
                </a:solidFill>
              </a:rPr>
              <a:t>ever worked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the </a:t>
            </a:r>
            <a:r>
              <a:rPr lang="en-US" b="1" dirty="0" smtClean="0">
                <a:solidFill>
                  <a:schemeClr val="accent2"/>
                </a:solidFill>
              </a:rPr>
              <a:t>requirements</a:t>
            </a:r>
            <a:r>
              <a:rPr lang="en-US" dirty="0" smtClean="0"/>
              <a:t> for this to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15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Evidence</a:t>
            </a:r>
            <a:endParaRPr lang="en-US" dirty="0"/>
          </a:p>
        </p:txBody>
      </p:sp>
      <p:pic>
        <p:nvPicPr>
          <p:cNvPr id="4" name="Picture 3" descr="giphy (2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27" y="1305165"/>
            <a:ext cx="4962934" cy="325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7636" y="2328803"/>
            <a:ext cx="29370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2"/>
                </a:solidFill>
              </a:rPr>
              <a:t>Observable. Facts.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32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Example: New BGP Peer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When did the problem </a:t>
            </a:r>
            <a:r>
              <a:rPr lang="en-US" b="1" dirty="0">
                <a:solidFill>
                  <a:schemeClr val="accent2"/>
                </a:solidFill>
              </a:rPr>
              <a:t>start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Config</a:t>
            </a:r>
            <a:endParaRPr lang="en-US" dirty="0"/>
          </a:p>
          <a:p>
            <a:r>
              <a:rPr lang="en-US" dirty="0"/>
              <a:t>Rely on </a:t>
            </a:r>
            <a:r>
              <a:rPr lang="en-US" b="1" dirty="0">
                <a:solidFill>
                  <a:schemeClr val="accent5"/>
                </a:solidFill>
              </a:rPr>
              <a:t>data</a:t>
            </a:r>
            <a:r>
              <a:rPr lang="en-US" dirty="0"/>
              <a:t>, not socialization or </a:t>
            </a:r>
            <a:r>
              <a:rPr lang="en-US" dirty="0" smtClean="0"/>
              <a:t>opinions</a:t>
            </a:r>
          </a:p>
          <a:p>
            <a:pPr lvl="1"/>
            <a:r>
              <a:rPr lang="en-US" dirty="0" smtClean="0"/>
              <a:t>Show outputs indicate peer isn’t up</a:t>
            </a:r>
            <a:endParaRPr lang="en-US" dirty="0"/>
          </a:p>
          <a:p>
            <a:r>
              <a:rPr lang="en-US" dirty="0"/>
              <a:t>What </a:t>
            </a:r>
            <a:r>
              <a:rPr lang="en-US" b="1" dirty="0">
                <a:solidFill>
                  <a:schemeClr val="accent6"/>
                </a:solidFill>
              </a:rPr>
              <a:t>evidence</a:t>
            </a:r>
            <a:r>
              <a:rPr lang="en-US" dirty="0"/>
              <a:t> to do we have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The show commands</a:t>
            </a:r>
            <a:endParaRPr lang="en-US" dirty="0"/>
          </a:p>
          <a:p>
            <a:r>
              <a:rPr lang="en-US" dirty="0"/>
              <a:t>Has this </a:t>
            </a:r>
            <a:r>
              <a:rPr lang="en-US" b="1" dirty="0">
                <a:solidFill>
                  <a:schemeClr val="accent4"/>
                </a:solidFill>
              </a:rPr>
              <a:t>ever worked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Nope</a:t>
            </a:r>
            <a:endParaRPr lang="en-US" dirty="0"/>
          </a:p>
          <a:p>
            <a:r>
              <a:rPr lang="en-US" dirty="0"/>
              <a:t>What are </a:t>
            </a:r>
            <a:r>
              <a:rPr lang="en-US" b="1" dirty="0">
                <a:solidFill>
                  <a:schemeClr val="accent2"/>
                </a:solidFill>
              </a:rPr>
              <a:t>requirements</a:t>
            </a:r>
            <a:r>
              <a:rPr lang="en-US" dirty="0"/>
              <a:t> for this to work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Coordinated ASNs, IPs. TCP connectivity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of a New BGP Peer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Peer IPs coordinate</a:t>
            </a:r>
          </a:p>
          <a:p>
            <a:pPr lvl="1"/>
            <a:r>
              <a:rPr lang="en-US" dirty="0" smtClean="0"/>
              <a:t>Who is .1 and who is .2?</a:t>
            </a:r>
          </a:p>
          <a:p>
            <a:r>
              <a:rPr lang="en-US" dirty="0" smtClean="0"/>
              <a:t>Peer ASNs coordinate</a:t>
            </a:r>
          </a:p>
          <a:p>
            <a:pPr lvl="1"/>
            <a:r>
              <a:rPr lang="en-US" dirty="0" smtClean="0"/>
              <a:t>Am I expecting the correct ASN that my peer has configured?</a:t>
            </a:r>
          </a:p>
          <a:p>
            <a:r>
              <a:rPr lang="en-US" dirty="0" smtClean="0"/>
              <a:t> TCP/IP Connectivity</a:t>
            </a:r>
          </a:p>
          <a:p>
            <a:pPr lvl="1"/>
            <a:r>
              <a:rPr lang="en-US" dirty="0" smtClean="0"/>
              <a:t>Ping?</a:t>
            </a:r>
          </a:p>
          <a:p>
            <a:pPr lvl="1"/>
            <a:r>
              <a:rPr lang="en-US" dirty="0" smtClean="0"/>
              <a:t>Telnet on port 179?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4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INTEROP Las Vegas">
      <a:dk1>
        <a:srgbClr val="18153A"/>
      </a:dk1>
      <a:lt1>
        <a:sysClr val="window" lastClr="FFFFFF"/>
      </a:lt1>
      <a:dk2>
        <a:srgbClr val="0B6885"/>
      </a:dk2>
      <a:lt2>
        <a:srgbClr val="EEECE1"/>
      </a:lt2>
      <a:accent1>
        <a:srgbClr val="2D8EC2"/>
      </a:accent1>
      <a:accent2>
        <a:srgbClr val="D63D25"/>
      </a:accent2>
      <a:accent3>
        <a:srgbClr val="AECC2A"/>
      </a:accent3>
      <a:accent4>
        <a:srgbClr val="574B79"/>
      </a:accent4>
      <a:accent5>
        <a:srgbClr val="A7D3E3"/>
      </a:accent5>
      <a:accent6>
        <a:srgbClr val="EEA5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INTEROP Las Vegas">
      <a:dk1>
        <a:srgbClr val="18153A"/>
      </a:dk1>
      <a:lt1>
        <a:sysClr val="window" lastClr="FFFFFF"/>
      </a:lt1>
      <a:dk2>
        <a:srgbClr val="0B6885"/>
      </a:dk2>
      <a:lt2>
        <a:srgbClr val="EEECE1"/>
      </a:lt2>
      <a:accent1>
        <a:srgbClr val="2D8EC2"/>
      </a:accent1>
      <a:accent2>
        <a:srgbClr val="D63D25"/>
      </a:accent2>
      <a:accent3>
        <a:srgbClr val="AECC2A"/>
      </a:accent3>
      <a:accent4>
        <a:srgbClr val="574B79"/>
      </a:accent4>
      <a:accent5>
        <a:srgbClr val="A7D3E3"/>
      </a:accent5>
      <a:accent6>
        <a:srgbClr val="EEA524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1153</Words>
  <Application>Microsoft Macintosh PowerPoint</Application>
  <PresentationFormat>On-screen Show (16:9)</PresentationFormat>
  <Paragraphs>156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Custom Design</vt:lpstr>
      <vt:lpstr>Office Theme</vt:lpstr>
      <vt:lpstr>1_Office Theme</vt:lpstr>
      <vt:lpstr>Automated Troubleshooting</vt:lpstr>
      <vt:lpstr>$whoami</vt:lpstr>
      <vt:lpstr>Change Management</vt:lpstr>
      <vt:lpstr>Reality</vt:lpstr>
      <vt:lpstr>Our Lives</vt:lpstr>
      <vt:lpstr>Troubleshooting like a Support Engineer</vt:lpstr>
      <vt:lpstr>On Evidence</vt:lpstr>
      <vt:lpstr>An Example: New BGP Peer</vt:lpstr>
      <vt:lpstr>Requirements of a New BGP Peer</vt:lpstr>
      <vt:lpstr>Troubleshooting a BGP Peer</vt:lpstr>
      <vt:lpstr>Stare and Compare Works</vt:lpstr>
      <vt:lpstr>Until It Doesn’t Work</vt:lpstr>
      <vt:lpstr>Until It Doesn’t Work</vt:lpstr>
      <vt:lpstr>Until It Doesn’t Work</vt:lpstr>
      <vt:lpstr>Until It Doesn’t Work</vt:lpstr>
      <vt:lpstr>That Feeling….</vt:lpstr>
      <vt:lpstr>Troubleshooting Flowcharts</vt:lpstr>
      <vt:lpstr>Human Error</vt:lpstr>
      <vt:lpstr>Flowcharts Make Good Programs</vt:lpstr>
      <vt:lpstr>What’s Changed?</vt:lpstr>
      <vt:lpstr>Let’s Try It!</vt:lpstr>
      <vt:lpstr>The Goal</vt:lpstr>
      <vt:lpstr>PowerPoint Presentation</vt:lpstr>
    </vt:vector>
  </TitlesOfParts>
  <Company>UBM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UBM User</dc:creator>
  <cp:lastModifiedBy>Pete Lumbis</cp:lastModifiedBy>
  <cp:revision>54</cp:revision>
  <dcterms:created xsi:type="dcterms:W3CDTF">2015-05-13T00:01:26Z</dcterms:created>
  <dcterms:modified xsi:type="dcterms:W3CDTF">2017-05-16T22:30:54Z</dcterms:modified>
</cp:coreProperties>
</file>